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80" r:id="rId4"/>
    <p:sldId id="278" r:id="rId5"/>
    <p:sldId id="279" r:id="rId6"/>
    <p:sldId id="268" r:id="rId7"/>
    <p:sldId id="269" r:id="rId8"/>
    <p:sldId id="270" r:id="rId9"/>
    <p:sldId id="271" r:id="rId10"/>
    <p:sldId id="273" r:id="rId11"/>
    <p:sldId id="274" r:id="rId12"/>
    <p:sldId id="277" r:id="rId13"/>
    <p:sldId id="276" r:id="rId14"/>
    <p:sldId id="275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92B6-7290-44FC-81A1-2107B398C1A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92B6-7290-44FC-81A1-2107B398C1A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6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92B6-7290-44FC-81A1-2107B398C1A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4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92B6-7290-44FC-81A1-2107B398C1A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9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92B6-7290-44FC-81A1-2107B398C1A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2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92B6-7290-44FC-81A1-2107B398C1A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7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92B6-7290-44FC-81A1-2107B398C1A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8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92B6-7290-44FC-81A1-2107B398C1A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5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92B6-7290-44FC-81A1-2107B398C1A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4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92B6-7290-44FC-81A1-2107B398C1A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2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92B6-7290-44FC-81A1-2107B398C1A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4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292B6-7290-44FC-81A1-2107B398C1A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1B0A7-91A1-470F-B009-77F9CEAE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1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09070-7000-CEFB-247A-39199C4B7E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atin typeface="+mn-lt"/>
              </a:rPr>
              <a:t>WHPSC 2023</a:t>
            </a:r>
            <a:br>
              <a:rPr lang="en-US" sz="8000" b="1" dirty="0">
                <a:latin typeface="+mn-lt"/>
              </a:rPr>
            </a:br>
            <a:r>
              <a:rPr lang="en-US" sz="2800" b="1" dirty="0">
                <a:latin typeface="+mn-lt"/>
              </a:rPr>
              <a:t>Sun-Sat, September 10-16</a:t>
            </a:r>
            <a:endParaRPr lang="en-US" sz="80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624E9-8CC0-595F-11CB-BA23AD084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79875"/>
            <a:ext cx="6858000" cy="1655762"/>
          </a:xfrm>
        </p:spPr>
        <p:txBody>
          <a:bodyPr>
            <a:normAutofit/>
          </a:bodyPr>
          <a:lstStyle/>
          <a:p>
            <a:r>
              <a:rPr lang="en-US" sz="4000" b="1" dirty="0"/>
              <a:t>Results</a:t>
            </a:r>
            <a:br>
              <a:rPr lang="en-US" sz="6600" b="1" dirty="0"/>
            </a:br>
            <a:r>
              <a:rPr lang="en-US" sz="2000" b="1" dirty="0"/>
              <a:t>Screenshots from Jun </a:t>
            </a:r>
            <a:r>
              <a:rPr lang="en-US" sz="2000" b="1" dirty="0" err="1"/>
              <a:t>Nogami’s</a:t>
            </a:r>
            <a:r>
              <a:rPr lang="en-US" sz="2000" b="1" dirty="0"/>
              <a:t> blog (which contained screenshots of the Excel file results)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0781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6D47B3D-6A65-7336-4F62-7B59CC8C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0"/>
            <a:ext cx="8393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54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1E346B4-27E0-EBDF-C9D2-2F7CE6611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450"/>
            <a:ext cx="9144000" cy="62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12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DA32746-4370-3E24-CB68-3F5814CBE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938"/>
            <a:ext cx="9144000" cy="531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13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3BCDE3F-858F-F056-F98B-9A57A3983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8253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896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5C59284-E7FA-8214-4A43-94F7BB347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0"/>
            <a:ext cx="7510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370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4F884FB-E562-3AAA-4A9E-D36423083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0"/>
            <a:ext cx="7704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27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5A019A6-47D7-5CA0-06EE-A550A97C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3"/>
            <a:ext cx="9144000" cy="66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74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5753D2B8-6980-EFBE-3FA6-0B7CA9F46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6775"/>
            <a:ext cx="9144000" cy="2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2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DC6E012-DBE8-409A-C83A-65BDB4910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163"/>
            <a:ext cx="9144000" cy="628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3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013F3D-FF3D-9D3E-36A6-DA5760F76CDC}"/>
              </a:ext>
            </a:extLst>
          </p:cNvPr>
          <p:cNvSpPr txBox="1"/>
          <p:nvPr/>
        </p:nvSpPr>
        <p:spPr>
          <a:xfrm>
            <a:off x="2286000" y="32470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WHPSC 2023: Monday PM runs cancelled</a:t>
            </a:r>
          </a:p>
        </p:txBody>
      </p:sp>
    </p:spTree>
    <p:extLst>
      <p:ext uri="{BB962C8B-B14F-4D97-AF65-F5344CB8AC3E}">
        <p14:creationId xmlns:p14="http://schemas.microsoft.com/office/powerpoint/2010/main" val="164296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9B51E85C-81E1-9E9A-097F-C46ED57D9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850"/>
            <a:ext cx="9144000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66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2094438-8D30-5098-0C1B-8A90ABE9A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9144000" cy="61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56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D7E783F-D3D7-BB9D-9E68-A3A2919F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138"/>
            <a:ext cx="914400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34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DC94093-AF3B-68D7-32B8-4D616106C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3"/>
            <a:ext cx="9144000" cy="644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373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872</TotalTime>
  <Words>31</Words>
  <Application>Microsoft Office PowerPoint</Application>
  <PresentationFormat>On-screen Show (4:3)</PresentationFormat>
  <Paragraphs>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Office Theme</vt:lpstr>
      <vt:lpstr>WHPSC 2023 Sun-Sat, September 10-16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WHPSC 2023</dc:title>
  <dc:creator>Larry Lem</dc:creator>
  <cp:lastModifiedBy>Larry Lem</cp:lastModifiedBy>
  <cp:revision>38</cp:revision>
  <dcterms:created xsi:type="dcterms:W3CDTF">2023-10-07T23:47:39Z</dcterms:created>
  <dcterms:modified xsi:type="dcterms:W3CDTF">2023-10-31T01:48:24Z</dcterms:modified>
</cp:coreProperties>
</file>